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PT Sans Narrow"/>
      <p:regular r:id="rId11"/>
      <p:bold r:id="rId12"/>
    </p:embeddedFont>
    <p:embeddedFont>
      <p:font typeface="Open Sans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TSansNarrow-regular.fntdata"/><Relationship Id="rId10" Type="http://schemas.openxmlformats.org/officeDocument/2006/relationships/slide" Target="slides/slide6.xml"/><Relationship Id="rId13" Type="http://schemas.openxmlformats.org/officeDocument/2006/relationships/font" Target="fonts/OpenSans-regular.fntdata"/><Relationship Id="rId12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italic.fntdata"/><Relationship Id="rId14" Type="http://schemas.openxmlformats.org/officeDocument/2006/relationships/font" Target="fonts/OpenSans-bold.fntdata"/><Relationship Id="rId16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 5 killers: Cancer, Heart disease, Alzheimer’s disease, respiratory diseases, cerebrovascular diseases.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San Diego County information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hyperlink" Target="https://data.livewellsd.or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ata.livewellsd.org" TargetMode="External"/><Relationship Id="rId4" Type="http://schemas.openxmlformats.org/officeDocument/2006/relationships/image" Target="../media/image05.png"/><Relationship Id="rId5" Type="http://schemas.openxmlformats.org/officeDocument/2006/relationships/image" Target="../media/image02.png"/><Relationship Id="rId6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6.png"/><Relationship Id="rId13" Type="http://schemas.openxmlformats.org/officeDocument/2006/relationships/image" Target="../media/image10.png"/><Relationship Id="rId12" Type="http://schemas.openxmlformats.org/officeDocument/2006/relationships/image" Target="../media/image0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7.png"/><Relationship Id="rId5" Type="http://schemas.openxmlformats.org/officeDocument/2006/relationships/image" Target="../media/image03.png"/><Relationship Id="rId6" Type="http://schemas.openxmlformats.org/officeDocument/2006/relationships/image" Target="../media/image06.png"/><Relationship Id="rId7" Type="http://schemas.openxmlformats.org/officeDocument/2006/relationships/image" Target="../media/image14.png"/><Relationship Id="rId8" Type="http://schemas.openxmlformats.org/officeDocument/2006/relationships/image" Target="../media/image0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9.jpg"/><Relationship Id="rId6" Type="http://schemas.openxmlformats.org/officeDocument/2006/relationships/image" Target="../media/image15.jp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2527099" y="601299"/>
            <a:ext cx="4102675" cy="379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1" type="subTitle"/>
          </p:nvPr>
        </p:nvSpPr>
        <p:spPr>
          <a:xfrm>
            <a:off x="2212950" y="2940079"/>
            <a:ext cx="4870500" cy="59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Healthy hearts for all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1561175" y="1627674"/>
            <a:ext cx="6174046" cy="883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accent1"/>
                </a:solidFill>
                <a:latin typeface="PT Sans Narrow"/>
              </a:rPr>
              <a:t>San Diego Hearts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2435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Heart Disease is among the top 5 killers of San Diegans.</a:t>
            </a: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5897" l="1106" r="950" t="10448"/>
          <a:stretch/>
        </p:blipFill>
        <p:spPr>
          <a:xfrm>
            <a:off x="283112" y="838125"/>
            <a:ext cx="8577774" cy="39702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/>
          <p:nvPr/>
        </p:nvSpPr>
        <p:spPr>
          <a:xfrm>
            <a:off x="1069875" y="1169975"/>
            <a:ext cx="296400" cy="355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7408575" y="4725575"/>
            <a:ext cx="1675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https://data.livewellsd.org</a:t>
            </a:r>
          </a:p>
        </p:txBody>
      </p:sp>
      <p:sp>
        <p:nvSpPr>
          <p:cNvPr id="77" name="Shape 77"/>
          <p:cNvSpPr/>
          <p:nvPr/>
        </p:nvSpPr>
        <p:spPr>
          <a:xfrm>
            <a:off x="4167625" y="1169975"/>
            <a:ext cx="296400" cy="355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786275" y="1169975"/>
            <a:ext cx="296400" cy="355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26025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Demographics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266325"/>
            <a:ext cx="27882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Attributes: a</a:t>
            </a:r>
            <a:r>
              <a:rPr lang="en"/>
              <a:t>ge, sex, income, ethnicity, physical location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Data extracted from: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https://data.livewellsd.org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3232450" y="445025"/>
            <a:ext cx="20604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Nutrition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065250" y="1266325"/>
            <a:ext cx="30135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Attributes: consumer expenditure analysis of tobacco, alcohol, healthy (fruits, vegetables), unhealthy (fast food)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Data collected from: Bureau of the Census: Consumer Expenditure Survey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6253425" y="51900"/>
            <a:ext cx="2377200" cy="116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Lifestyle and Environment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5976525" y="1266325"/>
            <a:ext cx="2874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Attributes: accessibility to parks, </a:t>
            </a:r>
            <a:r>
              <a:rPr lang="en"/>
              <a:t>fast food</a:t>
            </a:r>
            <a:r>
              <a:rPr lang="en"/>
              <a:t>, grocery stores, fitness, hospital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Data scraped from: https://www.yelp.com/san-diego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350" y="3940575"/>
            <a:ext cx="1063351" cy="106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975" y="3940575"/>
            <a:ext cx="1063350" cy="10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925" y="3940575"/>
            <a:ext cx="1063349" cy="106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1245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Workflow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124" y="2701475"/>
            <a:ext cx="2488800" cy="5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301" y="2592023"/>
            <a:ext cx="1999051" cy="53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00" y="4117312"/>
            <a:ext cx="1283799" cy="82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875" y="3336858"/>
            <a:ext cx="1999049" cy="36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500" y="1417675"/>
            <a:ext cx="1071150" cy="10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>
            <a:off x="2582875" y="2753625"/>
            <a:ext cx="5163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5887875" y="2730250"/>
            <a:ext cx="5163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8412" y="1417662"/>
            <a:ext cx="2479619" cy="8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9262" y="3735801"/>
            <a:ext cx="1497900" cy="12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48700" y="2370459"/>
            <a:ext cx="1999050" cy="1237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11886" y="3607500"/>
            <a:ext cx="2720230" cy="11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114750" y="863950"/>
            <a:ext cx="2313300" cy="52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Potential Datasets</a:t>
            </a: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3879687" y="863950"/>
            <a:ext cx="1283700" cy="52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Tools</a:t>
            </a:r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7129837" y="863950"/>
            <a:ext cx="1283700" cy="52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Product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62598" y="1350162"/>
            <a:ext cx="1418825" cy="14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13">
            <a:alphaModFix/>
          </a:blip>
          <a:srcRect b="27290" l="0" r="0" t="25477"/>
          <a:stretch/>
        </p:blipFill>
        <p:spPr>
          <a:xfrm>
            <a:off x="522450" y="3702300"/>
            <a:ext cx="1497899" cy="52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Goal: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266325"/>
            <a:ext cx="86595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Aim: Examine the factors contributing to varying heart disease rates across San Diego and possible recommendations.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Product: Dashboards </a:t>
            </a:r>
            <a:r>
              <a:rPr lang="en"/>
              <a:t>which allows the general public and public health department to see which San Diego regions are at higher risks of heart disease.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Possibly analyzing efforts by HHSA (Public Health Department) in spreading awareness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162" y="3906449"/>
            <a:ext cx="1198574" cy="110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542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Meet the Team: DataPros</a:t>
            </a:r>
          </a:p>
        </p:txBody>
      </p:sp>
      <p:pic>
        <p:nvPicPr>
          <p:cNvPr descr="04098f2.jp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425" y="1409812"/>
            <a:ext cx="1760500" cy="176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9c1f63.jpg"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0030" y="1418743"/>
            <a:ext cx="1760500" cy="176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9879_7225.jpg" id="127" name="Shape 127"/>
          <p:cNvPicPr preferRelativeResize="0"/>
          <p:nvPr/>
        </p:nvPicPr>
        <p:blipFill rotWithShape="1">
          <a:blip r:embed="rId5">
            <a:alphaModFix/>
          </a:blip>
          <a:srcRect b="7099" l="0" r="0" t="21405"/>
          <a:stretch/>
        </p:blipFill>
        <p:spPr>
          <a:xfrm>
            <a:off x="5585237" y="1421138"/>
            <a:ext cx="1620500" cy="1737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6790719_10155122932692431_1037075175_n.jpg" id="128" name="Shape 128"/>
          <p:cNvPicPr preferRelativeResize="0"/>
          <p:nvPr/>
        </p:nvPicPr>
        <p:blipFill rotWithShape="1">
          <a:blip r:embed="rId6">
            <a:alphaModFix/>
          </a:blip>
          <a:srcRect b="9600" l="0" r="0" t="0"/>
          <a:stretch/>
        </p:blipFill>
        <p:spPr>
          <a:xfrm>
            <a:off x="1783962" y="1435425"/>
            <a:ext cx="1858047" cy="170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named.jpg" id="129" name="Shape 129"/>
          <p:cNvPicPr preferRelativeResize="0"/>
          <p:nvPr/>
        </p:nvPicPr>
        <p:blipFill rotWithShape="1">
          <a:blip r:embed="rId7">
            <a:alphaModFix/>
          </a:blip>
          <a:srcRect b="0" l="0" r="0" t="11520"/>
          <a:stretch/>
        </p:blipFill>
        <p:spPr>
          <a:xfrm>
            <a:off x="93462" y="1435424"/>
            <a:ext cx="1620494" cy="17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5585250" y="3195925"/>
            <a:ext cx="17604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Orysya Stus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UCSD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131" name="Shape 131"/>
          <p:cNvSpPr txBox="1"/>
          <p:nvPr/>
        </p:nvSpPr>
        <p:spPr>
          <a:xfrm>
            <a:off x="3740475" y="3195925"/>
            <a:ext cx="17604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Michael Galarnyk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UCSD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93475" y="3195925"/>
            <a:ext cx="17604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Disha Singla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UCSD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783975" y="3195925"/>
            <a:ext cx="18579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Ehab</a:t>
            </a:r>
            <a:r>
              <a:rPr lang="en"/>
              <a:t> Abdelmaguid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UCSD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7290075" y="3195925"/>
            <a:ext cx="17604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Akshit Bhatnagar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UCSD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